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  <p:sldId id="259" r:id="rId5"/>
    <p:sldId id="268" r:id="rId6"/>
    <p:sldId id="261" r:id="rId7"/>
    <p:sldId id="262" r:id="rId8"/>
    <p:sldId id="263" r:id="rId9"/>
    <p:sldId id="267" r:id="rId10"/>
    <p:sldId id="269" r:id="rId11"/>
    <p:sldId id="266" r:id="rId12"/>
    <p:sldId id="265" r:id="rId13"/>
    <p:sldId id="270" r:id="rId14"/>
    <p:sldId id="264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BBE38"/>
    <a:srgbClr val="ED7D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F915BC6-43B2-69B8-CA35-4F1C286B569E}" v="894" dt="2024-03-22T21:56:30.849"/>
    <p1510:client id="{5AC6A7EF-15A7-056C-297B-527097406B30}" v="93" dt="2024-03-24T20:05:57.276"/>
    <p1510:client id="{796D7385-4368-61D0-FE50-C16422BB38EA}" v="217" dt="2024-03-22T22:06:19.528"/>
    <p1510:client id="{BA85F535-0891-C514-CF9A-15C64AB67510}" v="44" dt="2024-03-22T22:02:07.908"/>
    <p1510:client id="{F5541B8A-950F-A407-51DD-1D9731770740}" v="212" dt="2024-03-22T22:03:12.405"/>
    <p1510:client id="{F653B7DC-79DD-25AE-B72D-3630E219D1B4}" v="14" dt="2024-03-24T21:13:12.771"/>
    <p1510:client id="{F69553DE-E572-2EA7-60DA-A403B9CC4549}" v="676" dt="2024-03-22T22:12:08.47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3/26/2024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8022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5154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581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8349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74547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42214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1350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0382816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2282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2788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6901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2422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2568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5101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9070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8838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9698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3/26/2024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69535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youtu.be/jgwm7dAyKRw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jpeg"/><Relationship Id="rId7" Type="http://schemas.openxmlformats.org/officeDocument/2006/relationships/hyperlink" Target="https://fr.m.wikipedia.org/wiki/Fichier:Google_Maps_Logo_2020.svg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7.png"/><Relationship Id="rId4" Type="http://schemas.openxmlformats.org/officeDocument/2006/relationships/hyperlink" Target="https://www.9lessons.info/2017/03/getting-started-with-react-native.html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SP-6 Blue Time Mileage App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Ethan Strickland, Armando Ortiz, Jacob Carrington, David Nguyen, Andrew Millsap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404DF0-A4ED-32B9-D0C1-2821F3DF5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Calibri Light"/>
                <a:cs typeface="Calibri Light"/>
              </a:rPr>
              <a:t>Implementing Google </a:t>
            </a:r>
            <a:r>
              <a:rPr lang="en-US" err="1">
                <a:ea typeface="Calibri Light"/>
                <a:cs typeface="Calibri Light"/>
              </a:rPr>
              <a:t>Admob</a:t>
            </a:r>
            <a:endParaRPr lang="en-US" err="1"/>
          </a:p>
        </p:txBody>
      </p:sp>
      <p:pic>
        <p:nvPicPr>
          <p:cNvPr id="4" name="Picture 3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0DDF0E04-36D6-CD51-D2F5-ADBF80F57F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051" y="2259105"/>
            <a:ext cx="4679497" cy="3218330"/>
          </a:xfrm>
          <a:prstGeom prst="rect">
            <a:avLst/>
          </a:prstGeom>
        </p:spPr>
      </p:pic>
      <p:pic>
        <p:nvPicPr>
          <p:cNvPr id="5" name="Picture 4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5BAC976F-C00A-A740-7A3E-6D82CB02C7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5588" y="2260316"/>
            <a:ext cx="5250579" cy="3219312"/>
          </a:xfrm>
          <a:prstGeom prst="rect">
            <a:avLst/>
          </a:prstGeom>
        </p:spPr>
      </p:pic>
      <p:pic>
        <p:nvPicPr>
          <p:cNvPr id="7" name="Picture 6" descr="A black background with text and letters&#10;&#10;Description automatically generated">
            <a:extLst>
              <a:ext uri="{FF2B5EF4-FFF2-40B4-BE49-F238E27FC236}">
                <a16:creationId xmlns:a16="http://schemas.microsoft.com/office/drawing/2014/main" id="{38AB6EC1-18A5-0F9E-19E5-AA63B214BF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2278" y="5543422"/>
            <a:ext cx="6096000" cy="1189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7756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1587F8-1655-5264-32F9-8E14D4C91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Phases of subscription Tiers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4F905B-7C43-6F34-98F3-C613BD5E50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5893" y="2246930"/>
            <a:ext cx="10131425" cy="4096546"/>
          </a:xfrm>
        </p:spPr>
        <p:txBody>
          <a:bodyPr vert="horz" lIns="91440" tIns="45720" rIns="91440" bIns="45720" rtlCol="0" anchor="ctr">
            <a:noAutofit/>
          </a:bodyPr>
          <a:lstStyle/>
          <a:p>
            <a:pPr marL="0" indent="0">
              <a:buNone/>
            </a:pPr>
            <a:endParaRPr lang="en-US">
              <a:ea typeface="Calibri" panose="020F0502020204030204"/>
              <a:cs typeface="Calibri" panose="020F0502020204030204"/>
            </a:endParaRPr>
          </a:p>
          <a:p>
            <a:pPr marL="0" indent="0">
              <a:buNone/>
            </a:pPr>
            <a:endParaRPr lang="en-US" sz="1600">
              <a:ea typeface="Calibri" panose="020F0502020204030204"/>
              <a:cs typeface="Calibri" panose="020F0502020204030204"/>
            </a:endParaRPr>
          </a:p>
          <a:p>
            <a:pPr marL="0" indent="0">
              <a:buNone/>
            </a:pPr>
            <a:r>
              <a:rPr lang="en-US">
                <a:ea typeface="Calibri" panose="020F0502020204030204"/>
                <a:cs typeface="Calibri" panose="020F0502020204030204"/>
              </a:rPr>
              <a:t>Phase 1</a:t>
            </a:r>
          </a:p>
          <a:p>
            <a:pPr marL="0" indent="0">
              <a:buNone/>
            </a:pPr>
            <a:r>
              <a:rPr lang="en-US">
                <a:ea typeface="Calibri" panose="020F0502020204030204"/>
                <a:cs typeface="Calibri" panose="020F0502020204030204"/>
              </a:rPr>
              <a:t>Free subscription</a:t>
            </a:r>
          </a:p>
          <a:p>
            <a:r>
              <a:rPr lang="en-US">
                <a:ea typeface="Calibri" panose="020F0502020204030204"/>
                <a:cs typeface="Calibri" panose="020F0502020204030204"/>
              </a:rPr>
              <a:t>There will be banner ads displayed throughout the app</a:t>
            </a:r>
          </a:p>
          <a:p>
            <a:pPr marL="0" indent="0">
              <a:buClr>
                <a:srgbClr val="FFFFFF"/>
              </a:buClr>
              <a:buNone/>
            </a:pPr>
            <a:r>
              <a:rPr lang="en-US">
                <a:ea typeface="Calibri" panose="020F0502020204030204"/>
                <a:cs typeface="Calibri" panose="020F0502020204030204"/>
              </a:rPr>
              <a:t>Premium subscription </a:t>
            </a:r>
          </a:p>
          <a:p>
            <a:r>
              <a:rPr lang="en-US">
                <a:ea typeface="Calibri" panose="020F0502020204030204"/>
                <a:cs typeface="Calibri" panose="020F0502020204030204"/>
              </a:rPr>
              <a:t>Banner Ads will be removed from the app</a:t>
            </a:r>
          </a:p>
          <a:p>
            <a:pPr>
              <a:buClr>
                <a:srgbClr val="FFFFFF"/>
              </a:buClr>
            </a:pPr>
            <a:endParaRPr lang="en-US">
              <a:ea typeface="Calibri" panose="020F0502020204030204"/>
              <a:cs typeface="Calibri" panose="020F0502020204030204"/>
            </a:endParaRPr>
          </a:p>
          <a:p>
            <a:pPr marL="0" indent="0">
              <a:buClr>
                <a:srgbClr val="FFFFFF"/>
              </a:buClr>
              <a:buNone/>
            </a:pPr>
            <a:r>
              <a:rPr lang="en-US">
                <a:ea typeface="+mn-lt"/>
                <a:cs typeface="+mn-lt"/>
              </a:rPr>
              <a:t>Phase 2</a:t>
            </a:r>
          </a:p>
          <a:p>
            <a:pPr marL="0" indent="0">
              <a:buClr>
                <a:srgbClr val="FFFFFF"/>
              </a:buClr>
              <a:buNone/>
            </a:pPr>
            <a:r>
              <a:rPr lang="en-US">
                <a:ea typeface="+mn-lt"/>
                <a:cs typeface="+mn-lt"/>
              </a:rPr>
              <a:t>Free subscription</a:t>
            </a:r>
          </a:p>
          <a:p>
            <a:pPr>
              <a:buClr>
                <a:srgbClr val="FFFFFF"/>
              </a:buClr>
              <a:buFont typeface="Arial,Sans-Serif"/>
            </a:pPr>
            <a:r>
              <a:rPr lang="en-US">
                <a:ea typeface="+mn-lt"/>
                <a:cs typeface="+mn-lt"/>
              </a:rPr>
              <a:t>Database will only keep 1 year of trip history</a:t>
            </a:r>
          </a:p>
          <a:p>
            <a:pPr marL="0" indent="0">
              <a:buClr>
                <a:srgbClr val="FFFFFF"/>
              </a:buClr>
              <a:buNone/>
            </a:pPr>
            <a:r>
              <a:rPr lang="en-US">
                <a:ea typeface="+mn-lt"/>
                <a:cs typeface="+mn-lt"/>
              </a:rPr>
              <a:t>Premium subscription </a:t>
            </a:r>
          </a:p>
          <a:p>
            <a:pPr>
              <a:buClr>
                <a:srgbClr val="FFFFFF"/>
              </a:buClr>
              <a:buFont typeface="Arial,Sans-Serif"/>
            </a:pPr>
            <a:r>
              <a:rPr lang="en-US">
                <a:ea typeface="+mn-lt"/>
                <a:cs typeface="+mn-lt"/>
              </a:rPr>
              <a:t>Database will keep 5 years of trip history for the user</a:t>
            </a:r>
            <a:endParaRPr lang="en-US">
              <a:ea typeface="Calibri"/>
              <a:cs typeface="Calibri"/>
            </a:endParaRPr>
          </a:p>
          <a:p>
            <a:pPr>
              <a:buClr>
                <a:srgbClr val="FFFFFF"/>
              </a:buClr>
              <a:buFont typeface="Arial,Sans-Serif"/>
            </a:pPr>
            <a:r>
              <a:rPr lang="en-US">
                <a:ea typeface="Calibri"/>
                <a:cs typeface="Calibri"/>
              </a:rPr>
              <a:t>Geo Tagging on locations such as home and work</a:t>
            </a:r>
          </a:p>
          <a:p>
            <a:pPr>
              <a:buClr>
                <a:srgbClr val="FFFFFF"/>
              </a:buClr>
            </a:pPr>
            <a:endParaRPr lang="en-US">
              <a:ea typeface="Calibri"/>
              <a:cs typeface="Calibri"/>
            </a:endParaRPr>
          </a:p>
          <a:p>
            <a:pPr>
              <a:buClr>
                <a:srgbClr val="FFFFFF"/>
              </a:buClr>
            </a:pPr>
            <a:endParaRPr lang="en-US">
              <a:ea typeface="Calibri"/>
              <a:cs typeface="Calibri"/>
            </a:endParaRPr>
          </a:p>
          <a:p>
            <a:pPr marL="0" indent="0">
              <a:buClr>
                <a:srgbClr val="FFFFFF"/>
              </a:buClr>
              <a:buNone/>
            </a:pPr>
            <a:endParaRPr lang="en-US">
              <a:ea typeface="Calibri"/>
              <a:cs typeface="Calibri"/>
            </a:endParaRPr>
          </a:p>
        </p:txBody>
      </p:sp>
      <p:pic>
        <p:nvPicPr>
          <p:cNvPr id="66" name="Picture 65" descr="Subscription - Free marketing icons">
            <a:extLst>
              <a:ext uri="{FF2B5EF4-FFF2-40B4-BE49-F238E27FC236}">
                <a16:creationId xmlns:a16="http://schemas.microsoft.com/office/drawing/2014/main" id="{232D8685-3E9E-0630-C379-F4009E8570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6716" y="2752549"/>
            <a:ext cx="3088569" cy="3088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940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A86A95-6A42-C5F1-5310-C63F65BE8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>
                <a:cs typeface="Calibri Light"/>
              </a:rPr>
              <a:t>Prototype App </a:t>
            </a:r>
            <a:r>
              <a:rPr lang="en-US">
                <a:ea typeface="+mj-lt"/>
                <a:cs typeface="+mj-lt"/>
              </a:rPr>
              <a:t>Design</a:t>
            </a:r>
            <a:endParaRPr lang="en-US">
              <a:ea typeface="Calibri Light" panose="020F0302020204030204"/>
              <a:cs typeface="Calibri Light"/>
            </a:endParaRPr>
          </a:p>
        </p:txBody>
      </p:sp>
      <p:pic>
        <p:nvPicPr>
          <p:cNvPr id="7" name="Content Placeholder 6" descr="A screenshot of a phone&#10;&#10;Description automatically generated">
            <a:extLst>
              <a:ext uri="{FF2B5EF4-FFF2-40B4-BE49-F238E27FC236}">
                <a16:creationId xmlns:a16="http://schemas.microsoft.com/office/drawing/2014/main" id="{91F7EB99-83D1-B6DD-63AC-C09329C335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30819" y="1814890"/>
            <a:ext cx="1901389" cy="4114800"/>
          </a:xfrm>
        </p:spPr>
      </p:pic>
      <p:pic>
        <p:nvPicPr>
          <p:cNvPr id="8" name="Picture 7" descr="A screen shot of a phone&#10;&#10;Description automatically generated">
            <a:extLst>
              <a:ext uri="{FF2B5EF4-FFF2-40B4-BE49-F238E27FC236}">
                <a16:creationId xmlns:a16="http://schemas.microsoft.com/office/drawing/2014/main" id="{5C511804-A504-F5D2-8FFC-3AE8E9B4A9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8134" y="1814286"/>
            <a:ext cx="1901389" cy="4114800"/>
          </a:xfrm>
          <a:prstGeom prst="rect">
            <a:avLst/>
          </a:prstGeom>
        </p:spPr>
      </p:pic>
      <p:pic>
        <p:nvPicPr>
          <p:cNvPr id="9" name="Picture 8" descr="A screenshot of a login screen&#10;&#10;Description automatically generated">
            <a:extLst>
              <a:ext uri="{FF2B5EF4-FFF2-40B4-BE49-F238E27FC236}">
                <a16:creationId xmlns:a16="http://schemas.microsoft.com/office/drawing/2014/main" id="{DA85AD5B-64B3-FBDF-3EA0-5A52EF2221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162" y="1817914"/>
            <a:ext cx="1901389" cy="4114800"/>
          </a:xfrm>
          <a:prstGeom prst="rect">
            <a:avLst/>
          </a:prstGeom>
        </p:spPr>
      </p:pic>
      <p:pic>
        <p:nvPicPr>
          <p:cNvPr id="10" name="Picture 9" descr="A screenshot of a map&#10;&#10;Description automatically generated">
            <a:extLst>
              <a:ext uri="{FF2B5EF4-FFF2-40B4-BE49-F238E27FC236}">
                <a16:creationId xmlns:a16="http://schemas.microsoft.com/office/drawing/2014/main" id="{7B3AAF1F-E5BF-B075-6AD0-27F9C080E2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8392" y="1817914"/>
            <a:ext cx="1901389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0490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A86A95-6A42-C5F1-5310-C63F65BE8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>
                <a:cs typeface="Calibri Light"/>
              </a:rPr>
              <a:t>Current App </a:t>
            </a:r>
            <a:r>
              <a:rPr lang="en-US">
                <a:ea typeface="+mj-lt"/>
                <a:cs typeface="+mj-lt"/>
              </a:rPr>
              <a:t>Design</a:t>
            </a:r>
            <a:endParaRPr lang="en-US">
              <a:ea typeface="Calibri Light" panose="020F0302020204030204"/>
              <a:cs typeface="Calibri Light"/>
            </a:endParaRPr>
          </a:p>
        </p:txBody>
      </p:sp>
      <p:pic>
        <p:nvPicPr>
          <p:cNvPr id="11" name="Picture 10" descr="A screenshot of a login screen&#10;&#10;Description automatically generated">
            <a:extLst>
              <a:ext uri="{FF2B5EF4-FFF2-40B4-BE49-F238E27FC236}">
                <a16:creationId xmlns:a16="http://schemas.microsoft.com/office/drawing/2014/main" id="{0BB6CC5B-5C3E-DEE2-918D-0B5556F59C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677" y="1817915"/>
            <a:ext cx="1901389" cy="4114800"/>
          </a:xfrm>
          <a:prstGeom prst="rect">
            <a:avLst/>
          </a:prstGeom>
        </p:spPr>
      </p:pic>
      <p:pic>
        <p:nvPicPr>
          <p:cNvPr id="12" name="Picture 11" descr="A screenshot of a phone&#10;&#10;Description automatically generated">
            <a:extLst>
              <a:ext uri="{FF2B5EF4-FFF2-40B4-BE49-F238E27FC236}">
                <a16:creationId xmlns:a16="http://schemas.microsoft.com/office/drawing/2014/main" id="{7E380B5D-8861-E321-4FEB-937A9E6F58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4220" y="1817914"/>
            <a:ext cx="1901388" cy="4114799"/>
          </a:xfrm>
          <a:prstGeom prst="rect">
            <a:avLst/>
          </a:prstGeom>
        </p:spPr>
      </p:pic>
      <p:pic>
        <p:nvPicPr>
          <p:cNvPr id="15" name="Picture 14" descr="A map of a city&#10;&#10;Description automatically generated">
            <a:extLst>
              <a:ext uri="{FF2B5EF4-FFF2-40B4-BE49-F238E27FC236}">
                <a16:creationId xmlns:a16="http://schemas.microsoft.com/office/drawing/2014/main" id="{DAD7F90F-96DC-EEB5-7423-06B8D0CD13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1220" y="1817914"/>
            <a:ext cx="1901388" cy="4114799"/>
          </a:xfrm>
          <a:prstGeom prst="rect">
            <a:avLst/>
          </a:prstGeom>
        </p:spPr>
      </p:pic>
      <p:pic>
        <p:nvPicPr>
          <p:cNvPr id="16" name="Picture 15" descr="A screenshot of a export form&#10;&#10;Description automatically generated">
            <a:extLst>
              <a:ext uri="{FF2B5EF4-FFF2-40B4-BE49-F238E27FC236}">
                <a16:creationId xmlns:a16="http://schemas.microsoft.com/office/drawing/2014/main" id="{70A96A70-00F2-F2BB-BD05-EF1FE662F3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22649" y="1817914"/>
            <a:ext cx="1901388" cy="4114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4434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CB3E69-120A-4B96-E9D9-095D5140A6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5458" y="639097"/>
            <a:ext cx="6593075" cy="1612490"/>
          </a:xfrm>
        </p:spPr>
        <p:txBody>
          <a:bodyPr>
            <a:normAutofit/>
          </a:bodyPr>
          <a:lstStyle/>
          <a:p>
            <a:r>
              <a:rPr lang="en-US">
                <a:cs typeface="Calibri Light"/>
              </a:rPr>
              <a:t>App Demo</a:t>
            </a:r>
            <a:endParaRPr lang="en-US"/>
          </a:p>
        </p:txBody>
      </p:sp>
      <p:pic>
        <p:nvPicPr>
          <p:cNvPr id="5" name="Picture 4" descr="Computer script on a screen">
            <a:extLst>
              <a:ext uri="{FF2B5EF4-FFF2-40B4-BE49-F238E27FC236}">
                <a16:creationId xmlns:a16="http://schemas.microsoft.com/office/drawing/2014/main" id="{33CA7D8F-BDAD-A1EC-ABCF-FA62ABEA03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981" r="45962" b="-3"/>
          <a:stretch/>
        </p:blipFill>
        <p:spPr>
          <a:xfrm>
            <a:off x="20" y="975"/>
            <a:ext cx="4635988" cy="6858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2E3170-0079-D4E4-0541-75E4873DDD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5458" y="2251587"/>
            <a:ext cx="6593075" cy="3972232"/>
          </a:xfrm>
        </p:spPr>
        <p:txBody>
          <a:bodyPr>
            <a:normAutofit/>
          </a:bodyPr>
          <a:lstStyle/>
          <a:p>
            <a:r>
              <a:rPr lang="en-US">
                <a:ea typeface="+mn-lt"/>
                <a:cs typeface="+mn-lt"/>
                <a:hlinkClick r:id="rId4"/>
              </a:rPr>
              <a:t>https://youtu.be/jgwm7dAyKRw</a:t>
            </a:r>
            <a:endParaRPr lang="en-US">
              <a:ea typeface="+mn-lt"/>
              <a:cs typeface="+mn-lt"/>
            </a:endParaRPr>
          </a:p>
          <a:p>
            <a:pPr>
              <a:buClr>
                <a:srgbClr val="FFFFFF"/>
              </a:buClr>
            </a:pPr>
            <a:endParaRPr lang="en-US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595480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C9F7E1-1080-235B-37FA-94313CFC51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5219699" cy="1456267"/>
          </a:xfrm>
        </p:spPr>
        <p:txBody>
          <a:bodyPr>
            <a:normAutofit/>
          </a:bodyPr>
          <a:lstStyle/>
          <a:p>
            <a:r>
              <a:rPr lang="en-US">
                <a:cs typeface="Calibri Light"/>
              </a:rPr>
              <a:t>App Overview</a:t>
            </a:r>
            <a:endParaRPr lang="en-US">
              <a:ea typeface="Calibri Light"/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7B37ED-0E25-0615-CC3A-7637C54963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142067"/>
            <a:ext cx="5219699" cy="364913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/>
              <a:t>Our app allows for users to track and collect their route information and be able to export this data later if wanted</a:t>
            </a:r>
          </a:p>
          <a:p>
            <a:pPr>
              <a:buClr>
                <a:srgbClr val="FFFFFF"/>
              </a:buClr>
            </a:pPr>
            <a:r>
              <a:rPr lang="en-US">
                <a:ea typeface="Calibri" panose="020F0502020204030204"/>
                <a:cs typeface="Calibri" panose="020F0502020204030204"/>
              </a:rPr>
              <a:t>Our app will be monetized using ads and a paid tier of the app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F477B6-5DBD-1648-B62D-02D43C2218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608" r="12144" b="2"/>
          <a:stretch/>
        </p:blipFill>
        <p:spPr>
          <a:xfrm>
            <a:off x="6198830" y="639097"/>
            <a:ext cx="5447070" cy="5250425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93784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F44BBA-9C00-7FFA-8BDE-6556AB15A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7154" y="552287"/>
            <a:ext cx="6593075" cy="161249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Technologies Used </a:t>
            </a:r>
          </a:p>
        </p:txBody>
      </p:sp>
      <p:pic>
        <p:nvPicPr>
          <p:cNvPr id="22" name="Picture 21" descr="CPU with binary numbers and blueprint">
            <a:extLst>
              <a:ext uri="{FF2B5EF4-FFF2-40B4-BE49-F238E27FC236}">
                <a16:creationId xmlns:a16="http://schemas.microsoft.com/office/drawing/2014/main" id="{4CF99B13-F5F4-96FD-010F-B51B8D44B9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950" r="28024" b="-2"/>
          <a:stretch/>
        </p:blipFill>
        <p:spPr>
          <a:xfrm>
            <a:off x="20" y="975"/>
            <a:ext cx="4635988" cy="6858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C6694C-124F-0BD9-92B8-B6AD315D4385}"/>
              </a:ext>
            </a:extLst>
          </p:cNvPr>
          <p:cNvSpPr>
            <a:spLocks/>
          </p:cNvSpPr>
          <p:nvPr/>
        </p:nvSpPr>
        <p:spPr>
          <a:xfrm>
            <a:off x="4801129" y="1663207"/>
            <a:ext cx="6593075" cy="39722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/>
              <a:t>React Native</a:t>
            </a:r>
          </a:p>
          <a:p>
            <a:pPr defTabSz="457200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/>
              <a:t>JavaScript</a:t>
            </a:r>
          </a:p>
          <a:p>
            <a:pPr defTabSz="457200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/>
              <a:t>Expo</a:t>
            </a:r>
          </a:p>
          <a:p>
            <a:pPr defTabSz="457200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/>
              <a:t>Figma</a:t>
            </a:r>
          </a:p>
          <a:p>
            <a:pPr defTabSz="457200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/>
              <a:t>Firebase</a:t>
            </a:r>
          </a:p>
          <a:p>
            <a:pPr defTabSz="457200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/>
              <a:t>Google Cloud APIs</a:t>
            </a:r>
          </a:p>
          <a:p>
            <a:pPr defTabSz="457200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/>
              <a:t>Google </a:t>
            </a:r>
            <a:r>
              <a:rPr lang="en-US" err="1"/>
              <a:t>AdMob</a:t>
            </a:r>
            <a:endParaRPr lang="en-US"/>
          </a:p>
          <a:p>
            <a:pPr defTabSz="457200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err="1"/>
              <a:t>Github</a:t>
            </a:r>
            <a:endParaRPr lang="en-US"/>
          </a:p>
          <a:p>
            <a:pPr defTabSz="457200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/>
              <a:t>Visual Studio</a:t>
            </a:r>
          </a:p>
        </p:txBody>
      </p:sp>
      <p:pic>
        <p:nvPicPr>
          <p:cNvPr id="29" name="Picture 28" descr="A blue and white symbol&#10;&#10;Description automatically generated">
            <a:extLst>
              <a:ext uri="{FF2B5EF4-FFF2-40B4-BE49-F238E27FC236}">
                <a16:creationId xmlns:a16="http://schemas.microsoft.com/office/drawing/2014/main" id="{D23E9766-9394-27FA-C178-AB31BDA0CB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83351" y="1834466"/>
            <a:ext cx="1401020" cy="1231016"/>
          </a:xfrm>
          <a:prstGeom prst="rect">
            <a:avLst/>
          </a:prstGeom>
        </p:spPr>
      </p:pic>
      <p:pic>
        <p:nvPicPr>
          <p:cNvPr id="31" name="Picture 30" descr="A white and black logo&#10;&#10;Description automatically generated">
            <a:extLst>
              <a:ext uri="{FF2B5EF4-FFF2-40B4-BE49-F238E27FC236}">
                <a16:creationId xmlns:a16="http://schemas.microsoft.com/office/drawing/2014/main" id="{035ABD00-C582-AD50-0E72-AAFD179B7E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4293" y="3533895"/>
            <a:ext cx="1088020" cy="1275627"/>
          </a:xfrm>
          <a:prstGeom prst="rect">
            <a:avLst/>
          </a:prstGeom>
        </p:spPr>
      </p:pic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EFE32482-E053-B6C4-D8DE-5BBBF6A99AA7}"/>
              </a:ext>
            </a:extLst>
          </p:cNvPr>
          <p:cNvSpPr/>
          <p:nvPr/>
        </p:nvSpPr>
        <p:spPr>
          <a:xfrm>
            <a:off x="10087136" y="3577254"/>
            <a:ext cx="1672442" cy="1246910"/>
          </a:xfrm>
          <a:prstGeom prst="roundRect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Picture 37" descr="A logo of a map pointer&#10;&#10;Description automatically generated">
            <a:extLst>
              <a:ext uri="{FF2B5EF4-FFF2-40B4-BE49-F238E27FC236}">
                <a16:creationId xmlns:a16="http://schemas.microsoft.com/office/drawing/2014/main" id="{8AA58C90-EA3C-A81B-A626-CB77B225FA1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10234536" y="3616670"/>
            <a:ext cx="1293666" cy="1131451"/>
          </a:xfrm>
          <a:prstGeom prst="rect">
            <a:avLst/>
          </a:prstGeom>
        </p:spPr>
      </p:pic>
      <p:pic>
        <p:nvPicPr>
          <p:cNvPr id="44" name="Picture 43" descr="A yellow folded paper on a black background&#10;&#10;Description automatically generated">
            <a:extLst>
              <a:ext uri="{FF2B5EF4-FFF2-40B4-BE49-F238E27FC236}">
                <a16:creationId xmlns:a16="http://schemas.microsoft.com/office/drawing/2014/main" id="{49A47374-4A1A-0FBC-1B9D-8087D7DFE91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92418" y="4823026"/>
            <a:ext cx="982884" cy="1591037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E1136737-14CA-DDDD-F18F-EE61B7F742F5}"/>
              </a:ext>
            </a:extLst>
          </p:cNvPr>
          <p:cNvSpPr txBox="1"/>
          <p:nvPr/>
        </p:nvSpPr>
        <p:spPr>
          <a:xfrm>
            <a:off x="8699427" y="3155854"/>
            <a:ext cx="115408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>
                <a:ea typeface="Calibri"/>
                <a:cs typeface="Calibri"/>
              </a:rPr>
              <a:t>React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819C5E4-5830-14F4-8FC6-8C17B01B5715}"/>
              </a:ext>
            </a:extLst>
          </p:cNvPr>
          <p:cNvSpPr txBox="1"/>
          <p:nvPr/>
        </p:nvSpPr>
        <p:spPr>
          <a:xfrm>
            <a:off x="7492678" y="4820855"/>
            <a:ext cx="881606" cy="4572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ea typeface="Calibri"/>
                <a:cs typeface="Calibri"/>
              </a:rPr>
              <a:t>Expo</a:t>
            </a:r>
          </a:p>
        </p:txBody>
      </p:sp>
    </p:spTree>
    <p:extLst>
      <p:ext uri="{BB962C8B-B14F-4D97-AF65-F5344CB8AC3E}">
        <p14:creationId xmlns:p14="http://schemas.microsoft.com/office/powerpoint/2010/main" val="19554409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4FDB2-565A-925D-680F-336D89F332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276" y="721245"/>
            <a:ext cx="5194545" cy="1463008"/>
          </a:xfrm>
        </p:spPr>
        <p:txBody>
          <a:bodyPr>
            <a:normAutofit/>
          </a:bodyPr>
          <a:lstStyle/>
          <a:p>
            <a:r>
              <a:rPr lang="en-US">
                <a:cs typeface="Calibri Light"/>
              </a:rPr>
              <a:t>React Native &amp; Expo GO</a:t>
            </a:r>
            <a:endParaRPr lang="en-US"/>
          </a:p>
        </p:txBody>
      </p:sp>
      <p:pic>
        <p:nvPicPr>
          <p:cNvPr id="18" name="Picture 17" descr="A cell phone with a logo&#10;&#10;Description automatically generated">
            <a:extLst>
              <a:ext uri="{FF2B5EF4-FFF2-40B4-BE49-F238E27FC236}">
                <a16:creationId xmlns:a16="http://schemas.microsoft.com/office/drawing/2014/main" id="{30E313F0-70EE-8CB6-E64C-EA2BCF59A2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5328335" y="1851445"/>
            <a:ext cx="6712909" cy="3610192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46" name="Picture 145" descr="A white and black logo&#10;&#10;Description automatically generated">
            <a:extLst>
              <a:ext uri="{FF2B5EF4-FFF2-40B4-BE49-F238E27FC236}">
                <a16:creationId xmlns:a16="http://schemas.microsoft.com/office/drawing/2014/main" id="{7A8EF67F-CB11-DE3A-B847-04F4F6B83D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9964" y="2472884"/>
            <a:ext cx="1059083" cy="1208109"/>
          </a:xfrm>
          <a:prstGeom prst="rect">
            <a:avLst/>
          </a:prstGeom>
        </p:spPr>
      </p:pic>
      <p:pic>
        <p:nvPicPr>
          <p:cNvPr id="174" name="Picture 173" descr="A blue and white symbol&#10;&#10;Description automatically generated">
            <a:extLst>
              <a:ext uri="{FF2B5EF4-FFF2-40B4-BE49-F238E27FC236}">
                <a16:creationId xmlns:a16="http://schemas.microsoft.com/office/drawing/2014/main" id="{E163C1B9-47DE-E850-EC05-60BDE79E53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9730" y="2451783"/>
            <a:ext cx="1401020" cy="1231016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5EA1BBF7-2CCF-9566-BC11-12BCF31FF8F7}"/>
              </a:ext>
            </a:extLst>
          </p:cNvPr>
          <p:cNvSpPr txBox="1"/>
          <p:nvPr/>
        </p:nvSpPr>
        <p:spPr>
          <a:xfrm>
            <a:off x="36105" y="3778408"/>
            <a:ext cx="2719430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React Native is an  open- source UI software framework that is most used to develop software  applications for Android and iOS. </a:t>
            </a:r>
            <a:endParaRPr lang="en-US"/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7C2A6D00-CBCE-D5DC-85B3-F8B472F2692B}"/>
              </a:ext>
            </a:extLst>
          </p:cNvPr>
          <p:cNvSpPr txBox="1"/>
          <p:nvPr/>
        </p:nvSpPr>
        <p:spPr>
          <a:xfrm>
            <a:off x="2848452" y="3775045"/>
            <a:ext cx="2376880" cy="258532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,Sans-Serif"/>
              <a:buChar char="•"/>
            </a:pPr>
            <a:r>
              <a:rPr lang="en-US">
                <a:ea typeface="+mn-lt"/>
                <a:cs typeface="+mn-lt"/>
              </a:rPr>
              <a:t>Expo provides a sandbox environment for learning and experimenting with React Native on both Android and iOS devices. </a:t>
            </a:r>
          </a:p>
          <a:p>
            <a:pPr algn="l"/>
            <a:endParaRPr lang="en-US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429132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0C7158-B7C8-CAEB-568A-017963F528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909" y="808055"/>
            <a:ext cx="7053941" cy="1453363"/>
          </a:xfrm>
        </p:spPr>
        <p:txBody>
          <a:bodyPr>
            <a:normAutofit/>
          </a:bodyPr>
          <a:lstStyle/>
          <a:p>
            <a:r>
              <a:rPr lang="en-US">
                <a:ea typeface="Calibri Light"/>
                <a:cs typeface="Calibri Light"/>
              </a:rPr>
              <a:t>Firebase Authentication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B5B3DB-6B9E-3C97-8BE9-0628B846BB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8914" y="2261420"/>
            <a:ext cx="10540094" cy="1164778"/>
          </a:xfrm>
        </p:spPr>
        <p:txBody>
          <a:bodyPr>
            <a:normAutofit/>
          </a:bodyPr>
          <a:lstStyle/>
          <a:p>
            <a:r>
              <a:rPr lang="en-US">
                <a:ea typeface="Calibri"/>
                <a:cs typeface="Calibri"/>
              </a:rPr>
              <a:t>Allows users to create and sign-in to accounts</a:t>
            </a:r>
          </a:p>
          <a:p>
            <a:pPr>
              <a:buClr>
                <a:srgbClr val="FFFFFF"/>
              </a:buClr>
            </a:pPr>
            <a:r>
              <a:rPr lang="en-US">
                <a:ea typeface="Calibri"/>
                <a:cs typeface="Calibri"/>
              </a:rPr>
              <a:t>Simple password reset and two-factor authentication</a:t>
            </a:r>
          </a:p>
        </p:txBody>
      </p:sp>
      <p:pic>
        <p:nvPicPr>
          <p:cNvPr id="5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44C3E0ED-F383-658E-EB4B-BA5C6909E4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1346" y="3699245"/>
            <a:ext cx="9464435" cy="2715009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128517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E23530-F65C-F16C-D780-825E11B298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7255" y="1030288"/>
            <a:ext cx="4099947" cy="1035579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300">
                <a:cs typeface="Calibri Light"/>
              </a:rPr>
              <a:t>Firebase Realtime Database</a:t>
            </a:r>
            <a:endParaRPr lang="en-US" sz="33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51AF9D-738F-52F3-FBBA-7A57976E48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7255" y="2142067"/>
            <a:ext cx="5851210" cy="2165239"/>
          </a:xfrm>
        </p:spPr>
        <p:txBody>
          <a:bodyPr>
            <a:normAutofit/>
          </a:bodyPr>
          <a:lstStyle/>
          <a:p>
            <a:r>
              <a:rPr lang="en-US">
                <a:ea typeface="Calibri" panose="020F0502020204030204"/>
                <a:cs typeface="Calibri" panose="020F0502020204030204"/>
              </a:rPr>
              <a:t>Stores information regarding accounts and trips</a:t>
            </a:r>
          </a:p>
          <a:p>
            <a:pPr>
              <a:buClr>
                <a:srgbClr val="FFFFFF"/>
              </a:buClr>
            </a:pPr>
            <a:r>
              <a:rPr lang="en-US">
                <a:ea typeface="Calibri" panose="020F0502020204030204"/>
                <a:cs typeface="Calibri" panose="020F0502020204030204"/>
              </a:rPr>
              <a:t>Account stores premium status</a:t>
            </a:r>
          </a:p>
          <a:p>
            <a:pPr>
              <a:buClr>
                <a:srgbClr val="FFFFFF"/>
              </a:buClr>
            </a:pPr>
            <a:r>
              <a:rPr lang="en-US">
                <a:ea typeface="Calibri" panose="020F0502020204030204"/>
                <a:cs typeface="Calibri" panose="020F0502020204030204"/>
              </a:rPr>
              <a:t>Trips stores information to track individual trips</a:t>
            </a:r>
          </a:p>
          <a:p>
            <a:pPr>
              <a:buClr>
                <a:srgbClr val="FFFFFF"/>
              </a:buClr>
            </a:pPr>
            <a:endParaRPr lang="en-US">
              <a:ea typeface="Calibri" panose="020F0502020204030204"/>
              <a:cs typeface="Calibri" panose="020F0502020204030204"/>
            </a:endParaRPr>
          </a:p>
        </p:txBody>
      </p:sp>
      <p:pic>
        <p:nvPicPr>
          <p:cNvPr id="6" name="Picture 5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AC5DB922-5F41-2348-031E-D016AC333C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5811" y="438572"/>
            <a:ext cx="3835361" cy="5981055"/>
          </a:xfrm>
          <a:prstGeom prst="roundRect">
            <a:avLst>
              <a:gd name="adj" fmla="val 6267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6" descr="A computer screen with white and blue text&#10;&#10;Description automatically generated">
            <a:extLst>
              <a:ext uri="{FF2B5EF4-FFF2-40B4-BE49-F238E27FC236}">
                <a16:creationId xmlns:a16="http://schemas.microsoft.com/office/drawing/2014/main" id="{0058F2F9-F717-0759-1648-38B8874A4D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957" y="4013982"/>
            <a:ext cx="6670648" cy="2350366"/>
          </a:xfrm>
          <a:prstGeom prst="roundRect">
            <a:avLst>
              <a:gd name="adj" fmla="val 6267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080102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A53ED3FC-3BE8-4F1F-BEF1-74B1C7217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32889E6-8C51-D31D-EF66-F9E558EE3C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909" y="808055"/>
            <a:ext cx="3979205" cy="14533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Google Maps API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D33FF3-8E59-DC23-3147-787D3CB8EF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02178" y="1840152"/>
            <a:ext cx="4002936" cy="202100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Places – Allows us to search</a:t>
            </a:r>
          </a:p>
          <a:p>
            <a:r>
              <a:rPr lang="en-US"/>
              <a:t>Directions – Gets fastest route to location</a:t>
            </a:r>
          </a:p>
          <a:p>
            <a:r>
              <a:rPr lang="en-US"/>
              <a:t>Distance Matrix – Gets estimated time and distance to location</a:t>
            </a:r>
          </a:p>
        </p:txBody>
      </p:sp>
      <p:pic>
        <p:nvPicPr>
          <p:cNvPr id="12" name="Picture 11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3556D589-4A12-1F1E-7A4B-BEADB9FB53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6133" y="3858501"/>
            <a:ext cx="6096000" cy="2590342"/>
          </a:xfrm>
          <a:prstGeom prst="rect">
            <a:avLst/>
          </a:prstGeom>
        </p:spPr>
      </p:pic>
      <p:pic>
        <p:nvPicPr>
          <p:cNvPr id="10" name="Content Placeholder 9" descr="A map of a city&#10;&#10;Description automatically generated">
            <a:extLst>
              <a:ext uri="{FF2B5EF4-FFF2-40B4-BE49-F238E27FC236}">
                <a16:creationId xmlns:a16="http://schemas.microsoft.com/office/drawing/2014/main" id="{525DC5C7-8B78-F376-B708-CF9F4BE7391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5"/>
          <a:stretch>
            <a:fillRect/>
          </a:stretch>
        </p:blipFill>
        <p:spPr>
          <a:xfrm>
            <a:off x="7740575" y="335672"/>
            <a:ext cx="2830656" cy="6115823"/>
          </a:xfrm>
        </p:spPr>
      </p:pic>
    </p:spTree>
    <p:extLst>
      <p:ext uri="{BB962C8B-B14F-4D97-AF65-F5344CB8AC3E}">
        <p14:creationId xmlns:p14="http://schemas.microsoft.com/office/powerpoint/2010/main" val="9602854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0CE4A-32CE-EFB5-6FF8-9F082B6E18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909" y="808055"/>
            <a:ext cx="3979205" cy="1453363"/>
          </a:xfrm>
        </p:spPr>
        <p:txBody>
          <a:bodyPr>
            <a:normAutofit/>
          </a:bodyPr>
          <a:lstStyle/>
          <a:p>
            <a:r>
              <a:rPr lang="en-US">
                <a:ea typeface="Calibri Light"/>
                <a:cs typeface="Calibri Light"/>
              </a:rPr>
              <a:t>Advertising 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97A81A-24F7-CB7A-B0C4-391B8663F1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178" y="2261420"/>
            <a:ext cx="4002936" cy="3637935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>
                <a:ea typeface="Calibri"/>
                <a:cs typeface="Calibri" panose="020F0502020204030204"/>
              </a:rPr>
              <a:t>The way we decided to monetize our app by implementing advertising </a:t>
            </a:r>
            <a:endParaRPr lang="en-US"/>
          </a:p>
          <a:p>
            <a:pPr marL="0" indent="0">
              <a:buNone/>
            </a:pPr>
            <a:r>
              <a:rPr lang="en-US">
                <a:ea typeface="Calibri"/>
                <a:cs typeface="Calibri" panose="020F0502020204030204"/>
              </a:rPr>
              <a:t>Types of Advertising </a:t>
            </a:r>
          </a:p>
          <a:p>
            <a:r>
              <a:rPr lang="en-US">
                <a:ea typeface="Calibri"/>
                <a:cs typeface="Calibri" panose="020F0502020204030204"/>
              </a:rPr>
              <a:t>Banner Ads </a:t>
            </a:r>
          </a:p>
          <a:p>
            <a:r>
              <a:rPr lang="en-US">
                <a:ea typeface="Calibri"/>
                <a:cs typeface="Calibri" panose="020F0502020204030204"/>
              </a:rPr>
              <a:t>Interstitial Ads </a:t>
            </a:r>
          </a:p>
          <a:p>
            <a:pPr>
              <a:buClr>
                <a:srgbClr val="FFFFFF"/>
              </a:buClr>
            </a:pPr>
            <a:r>
              <a:rPr lang="en-US">
                <a:ea typeface="Calibri"/>
                <a:cs typeface="Calibri" panose="020F0502020204030204"/>
              </a:rPr>
              <a:t>Rewarded Ads </a:t>
            </a:r>
          </a:p>
          <a:p>
            <a:pPr marL="0" indent="0">
              <a:buClr>
                <a:srgbClr val="FFFFFF"/>
              </a:buClr>
              <a:buNone/>
            </a:pPr>
            <a:endParaRPr lang="en-US">
              <a:ea typeface="Calibri"/>
              <a:cs typeface="Calibri" panose="020F0502020204030204"/>
            </a:endParaRPr>
          </a:p>
          <a:p>
            <a:pPr>
              <a:buClr>
                <a:srgbClr val="FFFFFF"/>
              </a:buClr>
            </a:pPr>
            <a:endParaRPr lang="en-US">
              <a:ea typeface="Calibri"/>
              <a:cs typeface="Calibri" panose="020F0502020204030204"/>
            </a:endParaRPr>
          </a:p>
          <a:p>
            <a:pPr marL="0" indent="0">
              <a:buClr>
                <a:prstClr val="white"/>
              </a:buClr>
              <a:buNone/>
            </a:pPr>
            <a:endParaRPr lang="en-US">
              <a:ea typeface="Calibri"/>
              <a:cs typeface="Calibri" panose="020F0502020204030204"/>
            </a:endParaRPr>
          </a:p>
          <a:p>
            <a:pPr>
              <a:buClr>
                <a:srgbClr val="FFFFFF"/>
              </a:buClr>
            </a:pPr>
            <a:endParaRPr lang="en-US">
              <a:ea typeface="Calibri"/>
              <a:cs typeface="Calibri" panose="020F0502020204030204"/>
            </a:endParaRPr>
          </a:p>
          <a:p>
            <a:pPr marL="0" indent="0">
              <a:buClr>
                <a:srgbClr val="FFFFFF"/>
              </a:buClr>
              <a:buNone/>
            </a:pPr>
            <a:endParaRPr lang="en-US">
              <a:ea typeface="Calibri"/>
              <a:cs typeface="Calibri" panose="020F0502020204030204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EEA2B3-839F-AD47-8BB9-F9D7B72237B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9752" y="1084896"/>
            <a:ext cx="6095593" cy="4525977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255438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B18C6-BCA0-C7C1-99FD-272CD2557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5458" y="639097"/>
            <a:ext cx="6593075" cy="1612490"/>
          </a:xfrm>
        </p:spPr>
        <p:txBody>
          <a:bodyPr>
            <a:normAutofit/>
          </a:bodyPr>
          <a:lstStyle/>
          <a:p>
            <a:r>
              <a:rPr lang="en-US">
                <a:ea typeface="Calibri Light"/>
                <a:cs typeface="Calibri Light"/>
              </a:rPr>
              <a:t>Google </a:t>
            </a:r>
            <a:r>
              <a:rPr lang="en-US" err="1">
                <a:ea typeface="Calibri Light"/>
                <a:cs typeface="Calibri Light"/>
              </a:rPr>
              <a:t>admob</a:t>
            </a:r>
            <a:r>
              <a:rPr lang="en-US">
                <a:ea typeface="Calibri Light"/>
                <a:cs typeface="Calibri Light"/>
              </a:rPr>
              <a:t> Implementation</a:t>
            </a:r>
            <a:endParaRPr lang="en-US" err="1"/>
          </a:p>
        </p:txBody>
      </p:sp>
      <p:pic>
        <p:nvPicPr>
          <p:cNvPr id="5" name="Picture 4" descr="Antique cash register keys">
            <a:extLst>
              <a:ext uri="{FF2B5EF4-FFF2-40B4-BE49-F238E27FC236}">
                <a16:creationId xmlns:a16="http://schemas.microsoft.com/office/drawing/2014/main" id="{9165DA0E-8E5E-E305-CEEB-3B446002FEC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171" r="28870" b="-5"/>
          <a:stretch/>
        </p:blipFill>
        <p:spPr>
          <a:xfrm>
            <a:off x="20" y="975"/>
            <a:ext cx="4635988" cy="6858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4E5816-FCB8-71E6-5B08-B04A870FBB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5458" y="2251587"/>
            <a:ext cx="6593075" cy="3972232"/>
          </a:xfrm>
        </p:spPr>
        <p:txBody>
          <a:bodyPr>
            <a:normAutofit/>
          </a:bodyPr>
          <a:lstStyle/>
          <a:p>
            <a:r>
              <a:rPr lang="en-US">
                <a:ea typeface="Calibri" panose="020F0502020204030204"/>
                <a:cs typeface="Calibri" panose="020F0502020204030204"/>
              </a:rPr>
              <a:t>Install react-</a:t>
            </a:r>
            <a:r>
              <a:rPr lang="en-US" err="1">
                <a:ea typeface="Calibri" panose="020F0502020204030204"/>
                <a:cs typeface="Calibri" panose="020F0502020204030204"/>
              </a:rPr>
              <a:t>nativegoogle</a:t>
            </a:r>
            <a:r>
              <a:rPr lang="en-US">
                <a:ea typeface="Calibri" panose="020F0502020204030204"/>
                <a:cs typeface="Calibri" panose="020F0502020204030204"/>
              </a:rPr>
              <a:t>-mobile-ads into your terminal </a:t>
            </a:r>
          </a:p>
          <a:p>
            <a:pPr>
              <a:buClr>
                <a:srgbClr val="FFFFFF"/>
              </a:buClr>
            </a:pPr>
            <a:r>
              <a:rPr lang="en-US">
                <a:ea typeface="Calibri" panose="020F0502020204030204"/>
                <a:cs typeface="Calibri" panose="020F0502020204030204"/>
              </a:rPr>
              <a:t>Create an </a:t>
            </a:r>
            <a:r>
              <a:rPr lang="en-US" err="1">
                <a:ea typeface="Calibri" panose="020F0502020204030204"/>
                <a:cs typeface="Calibri" panose="020F0502020204030204"/>
              </a:rPr>
              <a:t>AdMob</a:t>
            </a:r>
            <a:r>
              <a:rPr lang="en-US">
                <a:ea typeface="Calibri"/>
                <a:cs typeface="Calibri"/>
              </a:rPr>
              <a:t> account and get application ID and Ad unit ID</a:t>
            </a:r>
          </a:p>
          <a:p>
            <a:pPr>
              <a:buClr>
                <a:srgbClr val="FFFFFF"/>
              </a:buClr>
            </a:pPr>
            <a:r>
              <a:rPr lang="en-US">
                <a:ea typeface="Calibri"/>
                <a:cs typeface="Calibri"/>
              </a:rPr>
              <a:t>Import the type of Ad you want into the file you want it to show up</a:t>
            </a:r>
          </a:p>
          <a:p>
            <a:pPr>
              <a:buClr>
                <a:srgbClr val="FFFFFF"/>
              </a:buClr>
            </a:pPr>
            <a:r>
              <a:rPr lang="en-US">
                <a:ea typeface="Calibri"/>
                <a:cs typeface="Calibri"/>
              </a:rPr>
              <a:t>Write the code to place the ad in the file</a:t>
            </a:r>
          </a:p>
          <a:p>
            <a:pPr>
              <a:buClr>
                <a:srgbClr val="FFFFFF"/>
              </a:buClr>
            </a:pPr>
            <a:r>
              <a:rPr lang="en-US">
                <a:ea typeface="Calibri"/>
                <a:cs typeface="Calibri"/>
              </a:rPr>
              <a:t>Go to </a:t>
            </a:r>
            <a:r>
              <a:rPr lang="en-US" err="1">
                <a:ea typeface="Calibri"/>
                <a:cs typeface="Calibri"/>
              </a:rPr>
              <a:t>App.json</a:t>
            </a:r>
            <a:r>
              <a:rPr lang="en-US">
                <a:ea typeface="Calibri"/>
                <a:cs typeface="Calibri"/>
              </a:rPr>
              <a:t> and add the application ID to the file </a:t>
            </a:r>
          </a:p>
          <a:p>
            <a:pPr>
              <a:buClr>
                <a:srgbClr val="FFFFFF"/>
              </a:buClr>
            </a:pPr>
            <a:endParaRPr lang="en-US">
              <a:ea typeface="Calibri"/>
              <a:cs typeface="Calibri"/>
            </a:endParaRPr>
          </a:p>
          <a:p>
            <a:pPr>
              <a:buClr>
                <a:srgbClr val="FFFFFF"/>
              </a:buClr>
            </a:pPr>
            <a:endParaRPr lang="en-US">
              <a:ea typeface="Calibri"/>
              <a:cs typeface="Calibri"/>
            </a:endParaRPr>
          </a:p>
          <a:p>
            <a:pPr>
              <a:buClr>
                <a:srgbClr val="FFFFFF"/>
              </a:buClr>
            </a:pPr>
            <a:endParaRPr lang="en-US">
              <a:ea typeface="Calibri"/>
              <a:cs typeface="Calibri"/>
            </a:endParaRPr>
          </a:p>
          <a:p>
            <a:pPr>
              <a:buClr>
                <a:srgbClr val="FFFFFF"/>
              </a:buClr>
            </a:pPr>
            <a:endParaRPr lang="en-US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8897038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14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Celestial</vt:lpstr>
      <vt:lpstr>SP-6 Blue Time Mileage App </vt:lpstr>
      <vt:lpstr>App Overview</vt:lpstr>
      <vt:lpstr>Technologies Used </vt:lpstr>
      <vt:lpstr>React Native &amp; Expo GO</vt:lpstr>
      <vt:lpstr>Firebase Authentication</vt:lpstr>
      <vt:lpstr>Firebase Realtime Database</vt:lpstr>
      <vt:lpstr>Google Maps API</vt:lpstr>
      <vt:lpstr>Advertising </vt:lpstr>
      <vt:lpstr>Google admob Implementation</vt:lpstr>
      <vt:lpstr>Implementing Google Admob</vt:lpstr>
      <vt:lpstr>Phases of subscription Tiers</vt:lpstr>
      <vt:lpstr>Prototype App Design</vt:lpstr>
      <vt:lpstr>Current App Design</vt:lpstr>
      <vt:lpstr>App Demo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2</cp:revision>
  <dcterms:created xsi:type="dcterms:W3CDTF">2024-03-18T20:38:53Z</dcterms:created>
  <dcterms:modified xsi:type="dcterms:W3CDTF">2024-03-26T19:06:23Z</dcterms:modified>
</cp:coreProperties>
</file>